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7559675" cy="10691813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1D"/>
    <a:srgbClr val="2D1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Iván Subovics" userId="c5ac48f5-f3eb-40bf-b95b-b1252bc14875" providerId="ADAL" clId="{43ED8E63-7EEC-47C9-92F0-BCF35A11753C}"/>
    <pc:docChg chg="undo modSld">
      <pc:chgData name="Monika Iván Subovics" userId="c5ac48f5-f3eb-40bf-b95b-b1252bc14875" providerId="ADAL" clId="{43ED8E63-7EEC-47C9-92F0-BCF35A11753C}" dt="2021-02-24T10:01:28.418" v="49" actId="20577"/>
      <pc:docMkLst>
        <pc:docMk/>
      </pc:docMkLst>
      <pc:sldChg chg="modSp mod">
        <pc:chgData name="Monika Iván Subovics" userId="c5ac48f5-f3eb-40bf-b95b-b1252bc14875" providerId="ADAL" clId="{43ED8E63-7EEC-47C9-92F0-BCF35A11753C}" dt="2021-02-24T10:01:28.418" v="49" actId="20577"/>
        <pc:sldMkLst>
          <pc:docMk/>
          <pc:sldMk cId="3267487512" sldId="256"/>
        </pc:sldMkLst>
        <pc:spChg chg="mod">
          <ac:chgData name="Monika Iván Subovics" userId="c5ac48f5-f3eb-40bf-b95b-b1252bc14875" providerId="ADAL" clId="{43ED8E63-7EEC-47C9-92F0-BCF35A11753C}" dt="2021-02-24T10:01:27.690" v="48" actId="20577"/>
          <ac:spMkLst>
            <pc:docMk/>
            <pc:sldMk cId="3267487512" sldId="256"/>
            <ac:spMk id="4" creationId="{00000000-0000-0000-0000-000000000000}"/>
          </ac:spMkLst>
        </pc:spChg>
        <pc:spChg chg="mod">
          <ac:chgData name="Monika Iván Subovics" userId="c5ac48f5-f3eb-40bf-b95b-b1252bc14875" providerId="ADAL" clId="{43ED8E63-7EEC-47C9-92F0-BCF35A11753C}" dt="2021-02-24T10:01:28.418" v="49" actId="20577"/>
          <ac:spMkLst>
            <pc:docMk/>
            <pc:sldMk cId="3267487512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412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03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8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56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146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11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18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52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4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02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82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8F8B-2357-430A-AFC8-7DE88F219E10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D849-8345-40F2-8000-82F4001414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27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212371" y="1996384"/>
            <a:ext cx="6248956" cy="1171820"/>
          </a:xfrm>
        </p:spPr>
        <p:txBody>
          <a:bodyPr anchor="t">
            <a:normAutofit/>
          </a:bodyPr>
          <a:lstStyle/>
          <a:p>
            <a:pPr algn="l"/>
            <a:r>
              <a:rPr lang="sk-SK" sz="4000" b="1" dirty="0">
                <a:solidFill>
                  <a:srgbClr val="0070C0"/>
                </a:solidFill>
                <a:latin typeface="MarkPro-Black" panose="020B0A04020101010102" pitchFamily="34" charset="-18"/>
              </a:rPr>
              <a:t>Mimoriadna zmena CP PAD </a:t>
            </a:r>
            <a:br>
              <a:rPr lang="sk-SK" sz="3600" b="1" dirty="0">
                <a:solidFill>
                  <a:srgbClr val="0070C0"/>
                </a:solidFill>
                <a:latin typeface="MarkPro-Black" panose="020B0A04020101010102" pitchFamily="34" charset="-18"/>
              </a:rPr>
            </a:br>
            <a:r>
              <a:rPr lang="sk-SK" sz="3600" b="1" dirty="0">
                <a:solidFill>
                  <a:srgbClr val="0070C0"/>
                </a:solidFill>
                <a:latin typeface="MarkPro-Black" panose="020B0A04020101010102" pitchFamily="34" charset="-18"/>
              </a:rPr>
              <a:t>od 1.5.2022, prevádzka LM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357368" y="3322750"/>
            <a:ext cx="6844937" cy="5695454"/>
          </a:xfrm>
        </p:spPr>
        <p:txBody>
          <a:bodyPr>
            <a:noAutofit/>
          </a:bodyPr>
          <a:lstStyle/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505402 L. Mikuláš – Bobrovec – Jalovec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5 odchod o 06:00 hod. (pôvodný 06:05 hod.) 5 min. skôr </a:t>
            </a:r>
          </a:p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505411  L. Mikuláš – Veterná Poruba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7 odchod 12:20 hod. (pôvodný 12:10 hod.) 10 min. neskôr</a:t>
            </a:r>
          </a:p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505424  L. Mikuláš – Galovany – Svätý Kríž – Lazisko – Gôtovany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4 odchod 05:40 hod. (pôvodný 05:43 hod.), 3 min. skôr</a:t>
            </a:r>
          </a:p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505426  L. Mikuláš – Ľubeľa – Dúbrava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s.12 zreálnenie časov jazdy, skorší príchod do LM, AS o 3 min.</a:t>
            </a:r>
          </a:p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505435  L. Mikuláš – Beňadiková – Podtureň – L. Hrádok – L. Peter – Jamník – Vavrišovo – Pribylina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 58 odchod 9:13 hod. (pôvodný 9:10hod.) 3 min. neskôr</a:t>
            </a:r>
            <a:endParaRPr lang="sk-S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 60 odchod 9:13 hod. (pôvodný 9:10hod.) 3 min. neskôr</a:t>
            </a:r>
          </a:p>
          <a:p>
            <a:pPr algn="l"/>
            <a:r>
              <a:rPr lang="sk-SK" sz="1600" b="1" dirty="0">
                <a:effectLst/>
                <a:highlight>
                  <a:srgbClr val="FF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505436  L. Mikuláš – Podtureň – L. Hrádok – L. Peter – Vavrišovo – Pribylina – Pribylina, Podbanské</a:t>
            </a: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 16 odchod 9:00 hod. (pôvodný 8:57hod.) 3 min. neskôr</a:t>
            </a:r>
            <a:endParaRPr lang="sk-S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25 odchod 08:05 hod. (pôvodný 08:00 hod.), 5 min. neskôr</a:t>
            </a:r>
            <a:endParaRPr lang="sk-S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s. 27 odchod 08:05 hod. (pôvodný 08:00 hod.), 5 min. neskôr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297E95DBA0E4EB9CC51A959C589BA" ma:contentTypeVersion="9" ma:contentTypeDescription="Create a new document." ma:contentTypeScope="" ma:versionID="32713db9bd69429f62fc0962a9613612">
  <xsd:schema xmlns:xsd="http://www.w3.org/2001/XMLSchema" xmlns:xs="http://www.w3.org/2001/XMLSchema" xmlns:p="http://schemas.microsoft.com/office/2006/metadata/properties" xmlns:ns2="624f4558-695b-4654-9cb5-2e5278a29213" targetNamespace="http://schemas.microsoft.com/office/2006/metadata/properties" ma:root="true" ma:fieldsID="8ab4af787113e2c9c7b038eaf4033640" ns2:_="">
    <xsd:import namespace="624f4558-695b-4654-9cb5-2e5278a292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f4558-695b-4654-9cb5-2e5278a292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32410E-FD40-4A92-8699-B4CD53356DE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24f4558-695b-4654-9cb5-2e5278a29213"/>
  </ds:schemaRefs>
</ds:datastoreItem>
</file>

<file path=customXml/itemProps2.xml><?xml version="1.0" encoding="utf-8"?>
<ds:datastoreItem xmlns:ds="http://schemas.openxmlformats.org/officeDocument/2006/customXml" ds:itemID="{A513D444-21C4-4262-8F3D-3DFF418566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087C95-CB7B-4E0A-B089-C9EFEC916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f4558-695b-4654-9cb5-2e5278a29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233</Words>
  <Application>Microsoft Office PowerPoint</Application>
  <PresentationFormat>Vlastná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MarkPro-Black</vt:lpstr>
      <vt:lpstr>Tahoma</vt:lpstr>
      <vt:lpstr>Office-téma</vt:lpstr>
      <vt:lpstr>Mimoriadna zmena CP PAD  od 1.5.2022, prevádzka 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oznamu</dc:title>
  <dc:creator>PC</dc:creator>
  <cp:lastModifiedBy>Ľubomíra Urbanová</cp:lastModifiedBy>
  <cp:revision>37</cp:revision>
  <cp:lastPrinted>2022-04-25T09:19:04Z</cp:lastPrinted>
  <dcterms:created xsi:type="dcterms:W3CDTF">2021-01-25T18:19:12Z</dcterms:created>
  <dcterms:modified xsi:type="dcterms:W3CDTF">2022-04-25T09:20:51Z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0x010100A39297E95DBA0E4EB9CC51A959C589BA</vt:lpwstr>
  </property>
</Properties>
</file>